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87AF"/>
    <a:srgbClr val="557FA2"/>
    <a:srgbClr val="B41961"/>
    <a:srgbClr val="0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F6DEC-2C55-C34F-9A0B-279E079FA5BA}" v="8" dt="2022-06-01T10:24:01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1"/>
    <p:restoredTop sz="94648"/>
  </p:normalViewPr>
  <p:slideViewPr>
    <p:cSldViewPr snapToGrid="0" snapToObjects="1">
      <p:cViewPr varScale="1">
        <p:scale>
          <a:sx n="18" d="100"/>
          <a:sy n="18" d="100"/>
        </p:scale>
        <p:origin x="328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ARENA GOYTRE RIVERO" userId="e65ad31b-b5b6-42d8-af47-aeb230fc52e4" providerId="ADAL" clId="{863F6DEC-2C55-C34F-9A0B-279E079FA5BA}"/>
    <pc:docChg chg="undo custSel modSld modMainMaster">
      <pc:chgData name="MACARENA GOYTRE RIVERO" userId="e65ad31b-b5b6-42d8-af47-aeb230fc52e4" providerId="ADAL" clId="{863F6DEC-2C55-C34F-9A0B-279E079FA5BA}" dt="2022-06-01T10:23:41.450" v="18" actId="27614"/>
      <pc:docMkLst>
        <pc:docMk/>
      </pc:docMkLst>
      <pc:sldChg chg="addSp delSp modSp mod">
        <pc:chgData name="MACARENA GOYTRE RIVERO" userId="e65ad31b-b5b6-42d8-af47-aeb230fc52e4" providerId="ADAL" clId="{863F6DEC-2C55-C34F-9A0B-279E079FA5BA}" dt="2022-05-31T09:55:08.484" v="13" actId="207"/>
        <pc:sldMkLst>
          <pc:docMk/>
          <pc:sldMk cId="2972453457" sldId="256"/>
        </pc:sldMkLst>
        <pc:spChg chg="add del mod">
          <ac:chgData name="MACARENA GOYTRE RIVERO" userId="e65ad31b-b5b6-42d8-af47-aeb230fc52e4" providerId="ADAL" clId="{863F6DEC-2C55-C34F-9A0B-279E079FA5BA}" dt="2022-05-31T09:54:33.876" v="8" actId="478"/>
          <ac:spMkLst>
            <pc:docMk/>
            <pc:sldMk cId="2972453457" sldId="256"/>
            <ac:spMk id="3" creationId="{64A93D1B-2A0C-1CF9-6601-7BA076F22A42}"/>
          </ac:spMkLst>
        </pc:spChg>
        <pc:spChg chg="add del mod">
          <ac:chgData name="MACARENA GOYTRE RIVERO" userId="e65ad31b-b5b6-42d8-af47-aeb230fc52e4" providerId="ADAL" clId="{863F6DEC-2C55-C34F-9A0B-279E079FA5BA}" dt="2022-05-31T09:54:52.966" v="11" actId="207"/>
          <ac:spMkLst>
            <pc:docMk/>
            <pc:sldMk cId="2972453457" sldId="256"/>
            <ac:spMk id="7" creationId="{A29DB841-3925-461F-8550-D5F654C2B384}"/>
          </ac:spMkLst>
        </pc:spChg>
        <pc:spChg chg="add del mod">
          <ac:chgData name="MACARENA GOYTRE RIVERO" userId="e65ad31b-b5b6-42d8-af47-aeb230fc52e4" providerId="ADAL" clId="{863F6DEC-2C55-C34F-9A0B-279E079FA5BA}" dt="2022-05-31T09:55:08.484" v="13" actId="207"/>
          <ac:spMkLst>
            <pc:docMk/>
            <pc:sldMk cId="2972453457" sldId="256"/>
            <ac:spMk id="8" creationId="{75B5DC82-D39B-4C87-A361-209DF21A709F}"/>
          </ac:spMkLst>
        </pc:spChg>
      </pc:sldChg>
      <pc:sldMasterChg chg="addSp delSp modSp mod">
        <pc:chgData name="MACARENA GOYTRE RIVERO" userId="e65ad31b-b5b6-42d8-af47-aeb230fc52e4" providerId="ADAL" clId="{863F6DEC-2C55-C34F-9A0B-279E079FA5BA}" dt="2022-06-01T10:23:41.450" v="18" actId="27614"/>
        <pc:sldMasterMkLst>
          <pc:docMk/>
          <pc:sldMasterMk cId="449152947" sldId="2147483660"/>
        </pc:sldMasterMkLst>
        <pc:picChg chg="add del mod">
          <ac:chgData name="MACARENA GOYTRE RIVERO" userId="e65ad31b-b5b6-42d8-af47-aeb230fc52e4" providerId="ADAL" clId="{863F6DEC-2C55-C34F-9A0B-279E079FA5BA}" dt="2022-06-01T10:23:30.103" v="16" actId="478"/>
          <ac:picMkLst>
            <pc:docMk/>
            <pc:sldMasterMk cId="449152947" sldId="2147483660"/>
            <ac:picMk id="3" creationId="{557EA192-0426-6376-26FB-2B3EF8D15B5A}"/>
          </ac:picMkLst>
        </pc:picChg>
        <pc:picChg chg="del">
          <ac:chgData name="MACARENA GOYTRE RIVERO" userId="e65ad31b-b5b6-42d8-af47-aeb230fc52e4" providerId="ADAL" clId="{863F6DEC-2C55-C34F-9A0B-279E079FA5BA}" dt="2022-05-31T09:52:49.660" v="0" actId="478"/>
          <ac:picMkLst>
            <pc:docMk/>
            <pc:sldMasterMk cId="449152947" sldId="2147483660"/>
            <ac:picMk id="3" creationId="{67FBD43F-7E31-A148-9C29-73867B2B06A8}"/>
          </ac:picMkLst>
        </pc:picChg>
        <pc:picChg chg="add del mod">
          <ac:chgData name="MACARENA GOYTRE RIVERO" userId="e65ad31b-b5b6-42d8-af47-aeb230fc52e4" providerId="ADAL" clId="{863F6DEC-2C55-C34F-9A0B-279E079FA5BA}" dt="2022-06-01T08:12:51.685" v="14" actId="478"/>
          <ac:picMkLst>
            <pc:docMk/>
            <pc:sldMasterMk cId="449152947" sldId="2147483660"/>
            <ac:picMk id="4" creationId="{C5ACEB69-1C08-FB51-63E3-CF8457F6CDA7}"/>
          </ac:picMkLst>
        </pc:picChg>
        <pc:picChg chg="add mod">
          <ac:chgData name="MACARENA GOYTRE RIVERO" userId="e65ad31b-b5b6-42d8-af47-aeb230fc52e4" providerId="ADAL" clId="{863F6DEC-2C55-C34F-9A0B-279E079FA5BA}" dt="2022-06-01T10:23:41.450" v="18" actId="27614"/>
          <ac:picMkLst>
            <pc:docMk/>
            <pc:sldMasterMk cId="449152947" sldId="2147483660"/>
            <ac:picMk id="4" creationId="{F068A527-C57F-E960-4992-70E9335E4F56}"/>
          </ac:picMkLst>
        </pc:picChg>
      </pc:sldMasterChg>
    </pc:docChg>
  </pc:docChgLst>
  <pc:docChgLst>
    <pc:chgData name="FERNANDO LOPEZ-MITJAVILA LUQUE" userId="dabd5700-d01a-4e4d-91e5-7d018524f50c" providerId="ADAL" clId="{A50AE8EE-9890-2141-9067-8E1043E8CC7C}"/>
    <pc:docChg chg="custSel modSld modMainMaster">
      <pc:chgData name="FERNANDO LOPEZ-MITJAVILA LUQUE" userId="dabd5700-d01a-4e4d-91e5-7d018524f50c" providerId="ADAL" clId="{A50AE8EE-9890-2141-9067-8E1043E8CC7C}" dt="2022-02-14T13:00:35.707" v="10" actId="207"/>
      <pc:docMkLst>
        <pc:docMk/>
      </pc:docMkLst>
      <pc:sldChg chg="addSp delSp modSp mod">
        <pc:chgData name="FERNANDO LOPEZ-MITJAVILA LUQUE" userId="dabd5700-d01a-4e4d-91e5-7d018524f50c" providerId="ADAL" clId="{A50AE8EE-9890-2141-9067-8E1043E8CC7C}" dt="2022-02-14T13:00:35.707" v="10" actId="207"/>
        <pc:sldMkLst>
          <pc:docMk/>
          <pc:sldMk cId="2972453457" sldId="256"/>
        </pc:sldMkLst>
        <pc:spChg chg="add del mod">
          <ac:chgData name="FERNANDO LOPEZ-MITJAVILA LUQUE" userId="dabd5700-d01a-4e4d-91e5-7d018524f50c" providerId="ADAL" clId="{A50AE8EE-9890-2141-9067-8E1043E8CC7C}" dt="2022-02-14T12:57:32.740" v="1" actId="767"/>
          <ac:spMkLst>
            <pc:docMk/>
            <pc:sldMk cId="2972453457" sldId="256"/>
            <ac:spMk id="2" creationId="{D0FB5096-E853-A841-BE8E-08718F5B5A4E}"/>
          </ac:spMkLst>
        </pc:spChg>
        <pc:spChg chg="mod">
          <ac:chgData name="FERNANDO LOPEZ-MITJAVILA LUQUE" userId="dabd5700-d01a-4e4d-91e5-7d018524f50c" providerId="ADAL" clId="{A50AE8EE-9890-2141-9067-8E1043E8CC7C}" dt="2022-02-14T13:00:29.554" v="9" actId="207"/>
          <ac:spMkLst>
            <pc:docMk/>
            <pc:sldMk cId="2972453457" sldId="256"/>
            <ac:spMk id="7" creationId="{A29DB841-3925-461F-8550-D5F654C2B384}"/>
          </ac:spMkLst>
        </pc:spChg>
        <pc:spChg chg="mod">
          <ac:chgData name="FERNANDO LOPEZ-MITJAVILA LUQUE" userId="dabd5700-d01a-4e4d-91e5-7d018524f50c" providerId="ADAL" clId="{A50AE8EE-9890-2141-9067-8E1043E8CC7C}" dt="2022-02-14T13:00:35.707" v="10" actId="207"/>
          <ac:spMkLst>
            <pc:docMk/>
            <pc:sldMk cId="2972453457" sldId="256"/>
            <ac:spMk id="8" creationId="{75B5DC82-D39B-4C87-A361-209DF21A709F}"/>
          </ac:spMkLst>
        </pc:spChg>
      </pc:sldChg>
      <pc:sldMasterChg chg="addSp delSp modSp mod modSldLayout">
        <pc:chgData name="FERNANDO LOPEZ-MITJAVILA LUQUE" userId="dabd5700-d01a-4e4d-91e5-7d018524f50c" providerId="ADAL" clId="{A50AE8EE-9890-2141-9067-8E1043E8CC7C}" dt="2022-02-14T13:00:01.078" v="7" actId="27614"/>
        <pc:sldMasterMkLst>
          <pc:docMk/>
          <pc:sldMasterMk cId="449152947" sldId="2147483660"/>
        </pc:sldMasterMkLst>
        <pc:spChg chg="del">
          <ac:chgData name="FERNANDO LOPEZ-MITJAVILA LUQUE" userId="dabd5700-d01a-4e4d-91e5-7d018524f50c" providerId="ADAL" clId="{A50AE8EE-9890-2141-9067-8E1043E8CC7C}" dt="2022-02-14T12:59:49.403" v="5" actId="478"/>
          <ac:spMkLst>
            <pc:docMk/>
            <pc:sldMasterMk cId="449152947" sldId="2147483660"/>
            <ac:spMk id="4" creationId="{00000000-0000-0000-0000-000000000000}"/>
          </ac:spMkLst>
        </pc:spChg>
        <pc:spChg chg="del">
          <ac:chgData name="FERNANDO LOPEZ-MITJAVILA LUQUE" userId="dabd5700-d01a-4e4d-91e5-7d018524f50c" providerId="ADAL" clId="{A50AE8EE-9890-2141-9067-8E1043E8CC7C}" dt="2022-02-14T12:59:49.403" v="5" actId="478"/>
          <ac:spMkLst>
            <pc:docMk/>
            <pc:sldMasterMk cId="449152947" sldId="2147483660"/>
            <ac:spMk id="5" creationId="{00000000-0000-0000-0000-000000000000}"/>
          </ac:spMkLst>
        </pc:spChg>
        <pc:spChg chg="del">
          <ac:chgData name="FERNANDO LOPEZ-MITJAVILA LUQUE" userId="dabd5700-d01a-4e4d-91e5-7d018524f50c" providerId="ADAL" clId="{A50AE8EE-9890-2141-9067-8E1043E8CC7C}" dt="2022-02-14T12:59:49.403" v="5" actId="478"/>
          <ac:spMkLst>
            <pc:docMk/>
            <pc:sldMasterMk cId="449152947" sldId="2147483660"/>
            <ac:spMk id="6" creationId="{00000000-0000-0000-0000-000000000000}"/>
          </ac:spMkLst>
        </pc:spChg>
        <pc:picChg chg="add mod">
          <ac:chgData name="FERNANDO LOPEZ-MITJAVILA LUQUE" userId="dabd5700-d01a-4e4d-91e5-7d018524f50c" providerId="ADAL" clId="{A50AE8EE-9890-2141-9067-8E1043E8CC7C}" dt="2022-02-14T13:00:01.078" v="7" actId="27614"/>
          <ac:picMkLst>
            <pc:docMk/>
            <pc:sldMasterMk cId="449152947" sldId="2147483660"/>
            <ac:picMk id="3" creationId="{67FBD43F-7E31-A148-9C29-73867B2B06A8}"/>
          </ac:picMkLst>
        </pc:picChg>
        <pc:picChg chg="del">
          <ac:chgData name="FERNANDO LOPEZ-MITJAVILA LUQUE" userId="dabd5700-d01a-4e4d-91e5-7d018524f50c" providerId="ADAL" clId="{A50AE8EE-9890-2141-9067-8E1043E8CC7C}" dt="2022-02-14T12:59:46.307" v="4" actId="478"/>
          <ac:picMkLst>
            <pc:docMk/>
            <pc:sldMasterMk cId="449152947" sldId="2147483660"/>
            <ac:picMk id="8" creationId="{99E97AA8-8004-9F4A-9AB0-8BC8ED5C16C1}"/>
          </ac:picMkLst>
        </pc:picChg>
        <pc:sldLayoutChg chg="delSp modSp mod">
          <pc:chgData name="FERNANDO LOPEZ-MITJAVILA LUQUE" userId="dabd5700-d01a-4e4d-91e5-7d018524f50c" providerId="ADAL" clId="{A50AE8EE-9890-2141-9067-8E1043E8CC7C}" dt="2022-02-14T12:59:41.740" v="3" actId="478"/>
          <pc:sldLayoutMkLst>
            <pc:docMk/>
            <pc:sldMasterMk cId="449152947" sldId="2147483660"/>
            <pc:sldLayoutMk cId="2218794804" sldId="2147483661"/>
          </pc:sldLayoutMkLst>
          <pc:picChg chg="del mod">
            <ac:chgData name="FERNANDO LOPEZ-MITJAVILA LUQUE" userId="dabd5700-d01a-4e4d-91e5-7d018524f50c" providerId="ADAL" clId="{A50AE8EE-9890-2141-9067-8E1043E8CC7C}" dt="2022-02-14T12:59:41.740" v="3" actId="478"/>
            <ac:picMkLst>
              <pc:docMk/>
              <pc:sldMasterMk cId="449152947" sldId="2147483660"/>
              <pc:sldLayoutMk cId="2218794804" sldId="2147483661"/>
              <ac:picMk id="8" creationId="{C4833278-53E5-FE4D-93BF-463BFE86F6A2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48284B2-1DC3-A244-9228-B6AB8A0B9F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13CA1E-AF87-5B4E-BDDF-50E154F3AA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0D2AE-F78D-1C46-9DB5-1D909BAD2157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90C516-BF14-154D-AD34-0ECCDA5173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C64AAA-A47D-3542-8F46-24C7458BFB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B5BFC-5019-CD46-9DC0-65B1B013E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888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879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165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096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461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828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9482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356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921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81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BFB9EE4-0F45-9F4C-B06E-D9181F0EF981}" type="datetimeFigureOut">
              <a:rPr lang="es-ES_tradnl" smtClean="0"/>
              <a:t>1/6/22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5DE821-1AFF-A949-AD4E-363CD3BCEC8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542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Aplicación, Word&#10;&#10;Descripción generada automáticamente">
            <a:extLst>
              <a:ext uri="{FF2B5EF4-FFF2-40B4-BE49-F238E27FC236}">
                <a16:creationId xmlns:a16="http://schemas.microsoft.com/office/drawing/2014/main" id="{F068A527-C57F-E960-4992-70E9335E4F5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1"/>
            <a:ext cx="32399288" cy="4319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5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A29DB841-3925-461F-8550-D5F654C2B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5084" y="7116901"/>
            <a:ext cx="27249120" cy="860654"/>
          </a:xfrm>
        </p:spPr>
        <p:txBody>
          <a:bodyPr>
            <a:noAutofit/>
          </a:bodyPr>
          <a:lstStyle/>
          <a:p>
            <a:r>
              <a:rPr lang="es-ES" sz="6000" b="1" dirty="0">
                <a:solidFill>
                  <a:srgbClr val="557FA2"/>
                </a:solidFill>
                <a:latin typeface="Gotham Medium" panose="02000604030000020004" pitchFamily="2" charset="0"/>
              </a:rPr>
              <a:t>Título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75B5DC82-D39B-4C87-A361-209DF21A709F}"/>
              </a:ext>
            </a:extLst>
          </p:cNvPr>
          <p:cNvSpPr txBox="1">
            <a:spLocks/>
          </p:cNvSpPr>
          <p:nvPr/>
        </p:nvSpPr>
        <p:spPr>
          <a:xfrm>
            <a:off x="2575084" y="8210574"/>
            <a:ext cx="27249120" cy="8606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0" dirty="0">
                <a:solidFill>
                  <a:srgbClr val="6687AF"/>
                </a:solidFill>
                <a:latin typeface="Gotham Medium" panose="02000604030000020004" pitchFamily="2" charset="0"/>
              </a:rPr>
              <a:t>Autores</a:t>
            </a:r>
            <a:r>
              <a:rPr lang="es-ES" sz="6000" b="1" dirty="0">
                <a:solidFill>
                  <a:srgbClr val="B41961"/>
                </a:solidFill>
                <a:latin typeface="Montserrat" panose="000005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453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6" ma:contentTypeDescription="Crear nuevo documento." ma:contentTypeScope="" ma:versionID="3531323287a68ef67cca033f044fc297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b7fa1b962bc27bed30d575ecf98a86da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9A2CA9-AD3D-4956-AB81-0318048D70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B90DE3-CFD9-4CEB-8E64-7C7EBA22084C}">
  <ds:schemaRefs>
    <ds:schemaRef ds:uri="0b84dae5-6e9f-484b-911b-b3edb3bcf73a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368a304-d57d-4ed9-a32c-012245118636"/>
  </ds:schemaRefs>
</ds:datastoreItem>
</file>

<file path=customXml/itemProps3.xml><?xml version="1.0" encoding="utf-8"?>
<ds:datastoreItem xmlns:ds="http://schemas.openxmlformats.org/officeDocument/2006/customXml" ds:itemID="{A5C8D5B1-0066-4979-9673-F69C781619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</Words>
  <Application>Microsoft Macintosh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Medium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 ANGELES PETKOVA SAIZ</dc:creator>
  <cp:lastModifiedBy>MACARENA GOYTRE RIVERO</cp:lastModifiedBy>
  <cp:revision>3</cp:revision>
  <dcterms:created xsi:type="dcterms:W3CDTF">2022-02-08T13:45:04Z</dcterms:created>
  <dcterms:modified xsi:type="dcterms:W3CDTF">2022-06-01T10:24:06Z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