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</p:sldMasterIdLst>
  <p:sldIdLst>
    <p:sldId id="256" r:id="rId6"/>
    <p:sldId id="257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88B1"/>
    <a:srgbClr val="557F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79B23C-358A-3A40-BDCD-0104FB7D34E9}" v="11" dt="2022-06-01T10:25:40.5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CARENA GOYTRE RIVERO" userId="e65ad31b-b5b6-42d8-af47-aeb230fc52e4" providerId="ADAL" clId="{1F79B23C-358A-3A40-BDCD-0104FB7D34E9}"/>
    <pc:docChg chg="undo custSel modMainMaster">
      <pc:chgData name="MACARENA GOYTRE RIVERO" userId="e65ad31b-b5b6-42d8-af47-aeb230fc52e4" providerId="ADAL" clId="{1F79B23C-358A-3A40-BDCD-0104FB7D34E9}" dt="2022-06-01T10:25:19.877" v="23" actId="1076"/>
      <pc:docMkLst>
        <pc:docMk/>
      </pc:docMkLst>
      <pc:sldMasterChg chg="addSp delSp modSp mod">
        <pc:chgData name="MACARENA GOYTRE RIVERO" userId="e65ad31b-b5b6-42d8-af47-aeb230fc52e4" providerId="ADAL" clId="{1F79B23C-358A-3A40-BDCD-0104FB7D34E9}" dt="2022-06-01T10:24:41.071" v="10" actId="962"/>
        <pc:sldMasterMkLst>
          <pc:docMk/>
          <pc:sldMasterMk cId="3420091539" sldId="2147483648"/>
        </pc:sldMasterMkLst>
        <pc:picChg chg="add del mod">
          <ac:chgData name="MACARENA GOYTRE RIVERO" userId="e65ad31b-b5b6-42d8-af47-aeb230fc52e4" providerId="ADAL" clId="{1F79B23C-358A-3A40-BDCD-0104FB7D34E9}" dt="2022-06-01T10:24:35.009" v="7" actId="478"/>
          <ac:picMkLst>
            <pc:docMk/>
            <pc:sldMasterMk cId="3420091539" sldId="2147483648"/>
            <ac:picMk id="3" creationId="{B56A3196-081A-13F5-DD24-7601C5A883C6}"/>
          </ac:picMkLst>
        </pc:picChg>
        <pc:picChg chg="add mod">
          <ac:chgData name="MACARENA GOYTRE RIVERO" userId="e65ad31b-b5b6-42d8-af47-aeb230fc52e4" providerId="ADAL" clId="{1F79B23C-358A-3A40-BDCD-0104FB7D34E9}" dt="2022-06-01T10:24:41.071" v="10" actId="962"/>
          <ac:picMkLst>
            <pc:docMk/>
            <pc:sldMasterMk cId="3420091539" sldId="2147483648"/>
            <ac:picMk id="4" creationId="{607202AD-883B-2AD6-D68B-BD1AD17EEA57}"/>
          </ac:picMkLst>
        </pc:picChg>
        <pc:picChg chg="del">
          <ac:chgData name="MACARENA GOYTRE RIVERO" userId="e65ad31b-b5b6-42d8-af47-aeb230fc52e4" providerId="ADAL" clId="{1F79B23C-358A-3A40-BDCD-0104FB7D34E9}" dt="2022-06-01T08:13:30.668" v="0" actId="478"/>
          <ac:picMkLst>
            <pc:docMk/>
            <pc:sldMasterMk cId="3420091539" sldId="2147483648"/>
            <ac:picMk id="8" creationId="{F111C2BF-9730-20B6-ED62-FA958B96EA54}"/>
          </ac:picMkLst>
        </pc:picChg>
      </pc:sldMasterChg>
      <pc:sldMasterChg chg="addSp delSp modSp mod">
        <pc:chgData name="MACARENA GOYTRE RIVERO" userId="e65ad31b-b5b6-42d8-af47-aeb230fc52e4" providerId="ADAL" clId="{1F79B23C-358A-3A40-BDCD-0104FB7D34E9}" dt="2022-06-01T10:25:19.877" v="23" actId="1076"/>
        <pc:sldMasterMkLst>
          <pc:docMk/>
          <pc:sldMasterMk cId="4202935158" sldId="2147483660"/>
        </pc:sldMasterMkLst>
        <pc:spChg chg="add del mod">
          <ac:chgData name="MACARENA GOYTRE RIVERO" userId="e65ad31b-b5b6-42d8-af47-aeb230fc52e4" providerId="ADAL" clId="{1F79B23C-358A-3A40-BDCD-0104FB7D34E9}" dt="2022-06-01T10:25:18.974" v="22"/>
          <ac:spMkLst>
            <pc:docMk/>
            <pc:sldMasterMk cId="4202935158" sldId="2147483660"/>
            <ac:spMk id="5" creationId="{B7BEDF68-E911-BEDE-5167-887F2EE771ED}"/>
          </ac:spMkLst>
        </pc:spChg>
        <pc:picChg chg="add del mod">
          <ac:chgData name="MACARENA GOYTRE RIVERO" userId="e65ad31b-b5b6-42d8-af47-aeb230fc52e4" providerId="ADAL" clId="{1F79B23C-358A-3A40-BDCD-0104FB7D34E9}" dt="2022-06-01T10:24:44.153" v="11" actId="478"/>
          <ac:picMkLst>
            <pc:docMk/>
            <pc:sldMasterMk cId="4202935158" sldId="2147483660"/>
            <ac:picMk id="3" creationId="{54884004-B881-7125-9E49-1C3F30B033FB}"/>
          </ac:picMkLst>
        </pc:picChg>
        <pc:picChg chg="add mod">
          <ac:chgData name="MACARENA GOYTRE RIVERO" userId="e65ad31b-b5b6-42d8-af47-aeb230fc52e4" providerId="ADAL" clId="{1F79B23C-358A-3A40-BDCD-0104FB7D34E9}" dt="2022-06-01T10:25:19.877" v="23" actId="1076"/>
          <ac:picMkLst>
            <pc:docMk/>
            <pc:sldMasterMk cId="4202935158" sldId="2147483660"/>
            <ac:picMk id="4" creationId="{88DB8291-D026-64BD-5C0D-769B8BF98E1C}"/>
          </ac:picMkLst>
        </pc:picChg>
        <pc:picChg chg="del">
          <ac:chgData name="MACARENA GOYTRE RIVERO" userId="e65ad31b-b5b6-42d8-af47-aeb230fc52e4" providerId="ADAL" clId="{1F79B23C-358A-3A40-BDCD-0104FB7D34E9}" dt="2022-06-01T08:13:39.659" v="3" actId="478"/>
          <ac:picMkLst>
            <pc:docMk/>
            <pc:sldMasterMk cId="4202935158" sldId="2147483660"/>
            <ac:picMk id="8" creationId="{62957DEF-45B6-C130-1DBA-AB52B44F64A2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03D22C-A17A-7FD2-7365-668716F68E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50B2DE5-31D8-CB7E-D611-414908BD7E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F5D6CC-06C6-7B3F-F9A1-2B3C06CC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7BA3A-F4A5-BA4A-8283-6E9B37A2BFF4}" type="datetimeFigureOut">
              <a:rPr lang="es-ES" smtClean="0"/>
              <a:t>1/6/22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5EED78-8E13-7950-A7BB-6F8C91E40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D81170-843A-2A5A-E091-873F38A9B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40C650-C8D3-0F4F-80A7-6867A33D12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4965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51E4F-70E8-7C29-BCCE-0E99627E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F8B221D-0DEB-169A-0947-C918C082C7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CB9B73-6D96-41BF-7E2F-44E29C52DD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7BA3A-F4A5-BA4A-8283-6E9B37A2BFF4}" type="datetimeFigureOut">
              <a:rPr lang="es-ES" smtClean="0"/>
              <a:t>1/6/22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DB9F16-D7C5-FB48-9A83-A39CA912E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FE0A5F-D435-A561-0002-088779E54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40C650-C8D3-0F4F-80A7-6867A33D12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933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356FD5D-5C34-2C7E-A50D-E8E7E90B55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B8A4E1A-B622-4E15-04CD-706FF961D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CAD5A0-8133-A158-5F8F-964EC1090E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7BA3A-F4A5-BA4A-8283-6E9B37A2BFF4}" type="datetimeFigureOut">
              <a:rPr lang="es-ES" smtClean="0"/>
              <a:t>1/6/22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EFD33B-4A0D-0376-52F3-31242E523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F9DBC8-5ACD-9341-5A98-64CF0171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40C650-C8D3-0F4F-80A7-6867A33D12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3278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6420BD-7AEE-C2DE-52BE-ABAF399CEC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2321F4-2A1C-FFED-6CBD-8F7339EF6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519D23-4F99-50FD-1210-DA751E8E93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D95998-1A1E-AC42-986D-2C8BA813E75B}" type="datetimeFigureOut">
              <a:rPr lang="es-ES" smtClean="0"/>
              <a:t>1/6/22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25D005-65A2-D6FF-FEDE-726FA9940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7BE46E-D958-FE84-F13D-A8DE2C77E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E9BB12-8FFA-5A46-BA0E-A46D0FB46E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98391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A28194-592C-D0FF-62AC-401FA52FE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364A88-9ECF-CAD6-3AFD-A8FA59F1E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DC5B52-916E-D7A1-C722-7EE5D220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D95998-1A1E-AC42-986D-2C8BA813E75B}" type="datetimeFigureOut">
              <a:rPr lang="es-ES" smtClean="0"/>
              <a:t>1/6/22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48596C-DC86-0780-0D05-8040184B3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2E92F5-C422-3AAF-AAE1-006C05724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E9BB12-8FFA-5A46-BA0E-A46D0FB46E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95796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FB2AC5-8549-C778-F91A-319E5A095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2CE5CD9-65C3-E339-96B0-F40FC1D72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0A74BE-12C4-D6DB-A016-5C397E0081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D95998-1A1E-AC42-986D-2C8BA813E75B}" type="datetimeFigureOut">
              <a:rPr lang="es-ES" smtClean="0"/>
              <a:t>1/6/22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98D261-E992-7E75-8393-F98851D37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2E8FE1-D427-6234-A901-7824A6B87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E9BB12-8FFA-5A46-BA0E-A46D0FB46E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1950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10149D-6C82-9DA7-9CE1-E923F5CC3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833100-4A7F-7E69-A0B0-4CB20FF02D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F213ED-95DF-A157-12E8-B4A694C24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99DF330-1BB9-0A2A-7E03-70210B84E0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D95998-1A1E-AC42-986D-2C8BA813E75B}" type="datetimeFigureOut">
              <a:rPr lang="es-ES" smtClean="0"/>
              <a:t>1/6/22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32A076-1B91-37B1-5D59-8EF1B8CAB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9B670A-AD6B-DB7B-65E0-F2513207A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E9BB12-8FFA-5A46-BA0E-A46D0FB46E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59716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CE9BA5-2BA6-472F-0FD4-53FB2F7A7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062DA1E-328D-87CA-53BC-DFD10639A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BB10C78-5E30-2D2E-03E1-C48233BF89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2FCC295-DD6E-861F-7470-BD911348F8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FE02F77-399D-4577-ED81-16B9009642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ABCFD36-1F43-D8EA-13AE-1DE7B625D1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D95998-1A1E-AC42-986D-2C8BA813E75B}" type="datetimeFigureOut">
              <a:rPr lang="es-ES" smtClean="0"/>
              <a:t>1/6/22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048CCC6-26A0-0D49-A6D4-C200D0429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8090D49-4889-9FDB-A9A6-49F24394A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E9BB12-8FFA-5A46-BA0E-A46D0FB46E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1729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6BD139-AAFB-D082-64E4-2D19EF333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1EE7358-A96A-711F-7EDE-740F3243A4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D95998-1A1E-AC42-986D-2C8BA813E75B}" type="datetimeFigureOut">
              <a:rPr lang="es-ES" smtClean="0"/>
              <a:t>1/6/22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A7A2F5D-89FB-8C3D-5CF4-94943F847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13C3F02-3E22-C76B-5685-65777674F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E9BB12-8FFA-5A46-BA0E-A46D0FB46E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23950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E4EF583-4E4A-3A49-D161-1AB4E31305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D95998-1A1E-AC42-986D-2C8BA813E75B}" type="datetimeFigureOut">
              <a:rPr lang="es-ES" smtClean="0"/>
              <a:t>1/6/22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1EEE0A4-F763-7925-1350-B1A486B64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9912C8B-3179-C4DA-7749-47B979BED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E9BB12-8FFA-5A46-BA0E-A46D0FB46E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85793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8BD738-BFDC-B1D9-3051-1400DDECA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CB5D0E-F19E-8B2B-2F6F-91D338BD7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8AF612D-BF19-6C78-B061-0D03837D02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3222C8B-E176-AB48-D944-DD02EDADD3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D95998-1A1E-AC42-986D-2C8BA813E75B}" type="datetimeFigureOut">
              <a:rPr lang="es-ES" smtClean="0"/>
              <a:t>1/6/22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193133-3B01-B771-2A38-776807F73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AA4BFA-6089-014A-D81D-95BD2D853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E9BB12-8FFA-5A46-BA0E-A46D0FB46E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469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673A7B-5CFD-35D8-C1F0-65F3E2731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4FBDAE-9707-0177-965B-C040D0D9F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661AF2-8998-AB6F-0CE3-B62F66878B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7BA3A-F4A5-BA4A-8283-6E9B37A2BFF4}" type="datetimeFigureOut">
              <a:rPr lang="es-ES" smtClean="0"/>
              <a:t>1/6/22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18C43C-7DF8-182A-10A9-1B073CDEB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F5D2B7-1606-C760-DE3D-E6C46BF7B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40C650-C8D3-0F4F-80A7-6867A33D12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79769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767577-22B3-EF37-CFE7-5471220DD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3BEC84C-8D6E-42F0-066A-4EB2B22CD1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A2FCC0-0C66-E4D8-D520-20D6680AD2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5E16051-4F2B-57F7-8673-C20509A576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D95998-1A1E-AC42-986D-2C8BA813E75B}" type="datetimeFigureOut">
              <a:rPr lang="es-ES" smtClean="0"/>
              <a:t>1/6/22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F194251-1E1A-01F3-87FD-3EC73813B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2477F43-0216-1A53-7A4B-C5FF30E98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E9BB12-8FFA-5A46-BA0E-A46D0FB46E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0662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D3CA94-E56C-FF17-08CE-3328267C4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495FE4-5EB7-B88F-3748-C83EC245A2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F6B227-9B34-C55C-C171-3DBABF7840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D95998-1A1E-AC42-986D-2C8BA813E75B}" type="datetimeFigureOut">
              <a:rPr lang="es-ES" smtClean="0"/>
              <a:t>1/6/22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223E30-EEF6-968B-B500-62EF1DCAF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768D21-2CAB-058D-CD58-77A9D416F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E9BB12-8FFA-5A46-BA0E-A46D0FB46E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42092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9F36EFD-2AC2-71A6-86F7-782D8FB04D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4B9896D-B80C-1899-28B3-5DBD1C0A6B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C6EBD-1890-D172-3793-79A656EECC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D95998-1A1E-AC42-986D-2C8BA813E75B}" type="datetimeFigureOut">
              <a:rPr lang="es-ES" smtClean="0"/>
              <a:t>1/6/22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FAC6A3-9DA4-C673-CF9F-E2F44703F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6B6F21-66EF-E035-5596-D3EC7D253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E9BB12-8FFA-5A46-BA0E-A46D0FB46E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9903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A87A51-4500-BF5D-243B-E54410DD3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E02E29-E559-D546-8767-9C6C090A1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6828F3-3E6F-309C-7E6B-E1DB74E8FB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7BA3A-F4A5-BA4A-8283-6E9B37A2BFF4}" type="datetimeFigureOut">
              <a:rPr lang="es-ES" smtClean="0"/>
              <a:t>1/6/22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3207E8-721D-5AFB-E459-EDA5CA3A0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FD2F70-18BA-B9BE-884B-751800941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40C650-C8D3-0F4F-80A7-6867A33D12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3340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F1CC2F-C25F-5068-7B09-981CE67AE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E83905-6CB6-4306-5D02-BFB247CBE4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344E30-3FD8-F4FF-77D7-72D99AFAC5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ED7B81-53C3-ED72-5FE4-1B1CC2F707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7BA3A-F4A5-BA4A-8283-6E9B37A2BFF4}" type="datetimeFigureOut">
              <a:rPr lang="es-ES" smtClean="0"/>
              <a:t>1/6/22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B2ECE5-3C6A-FBC9-789B-A9E0CB185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E213E43-AA9E-3C0C-9CBF-4925DAE97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40C650-C8D3-0F4F-80A7-6867A33D12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79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4D7C54-9613-9DAD-18BF-997725077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88BAA8-04B3-A925-3CB8-3DEDAB84E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6D05F74-7F90-A533-939C-65840F3170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67968B3-4DA8-E37A-8560-E064A2B455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C7B8FAF-04D7-0261-7630-7482334036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7A62F61-7946-3C73-33D0-67690011F6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7BA3A-F4A5-BA4A-8283-6E9B37A2BFF4}" type="datetimeFigureOut">
              <a:rPr lang="es-ES" smtClean="0"/>
              <a:t>1/6/22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04DE937-3A4B-BAF8-0E66-3F8BFD1D8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1E110C3-565B-0C2A-7F3E-80D43ADE8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40C650-C8D3-0F4F-80A7-6867A33D12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7460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D8B80D-8D9E-3B13-573E-6BB86B963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9B60999-792A-6540-B7BD-75ABDF70BD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7BA3A-F4A5-BA4A-8283-6E9B37A2BFF4}" type="datetimeFigureOut">
              <a:rPr lang="es-ES" smtClean="0"/>
              <a:t>1/6/22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FD620B8-BF43-8B22-148D-D9856E353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30E4230-2889-AB0A-1F11-CED126FEA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40C650-C8D3-0F4F-80A7-6867A33D12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4557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08E6072-18C7-0A23-9A9E-7C8D6DC557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7BA3A-F4A5-BA4A-8283-6E9B37A2BFF4}" type="datetimeFigureOut">
              <a:rPr lang="es-ES" smtClean="0"/>
              <a:t>1/6/22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04CA169-1D6A-A85E-94DE-7EE979968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346300C-39C3-E635-4D22-2B46C490D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40C650-C8D3-0F4F-80A7-6867A33D12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2005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BC58D2-4336-D18B-15A5-DEA8FC7B3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4AB504-BA5F-966D-4D58-34F2ABD2B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3899870-B24A-7CAC-521A-2FD2E511CD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41135F-166A-C831-C329-3791D48B88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7BA3A-F4A5-BA4A-8283-6E9B37A2BFF4}" type="datetimeFigureOut">
              <a:rPr lang="es-ES" smtClean="0"/>
              <a:t>1/6/22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C03A961-BF7A-BCF3-2854-341BE71B4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641D61F-61A0-3B46-CEA2-DF6440C40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40C650-C8D3-0F4F-80A7-6867A33D12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8241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3DF713-7246-4BD8-31F2-F95C1E9D9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7AE7DA1-8896-EE23-3FE9-B326D3C7EF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BCA4925-C5CC-5EBA-10BE-0E0050627A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FA873F-CF41-0156-D53A-63166D11A9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7BA3A-F4A5-BA4A-8283-6E9B37A2BFF4}" type="datetimeFigureOut">
              <a:rPr lang="es-ES" smtClean="0"/>
              <a:t>1/6/22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AF048A-FC44-6FAC-66FE-0F5242C5D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68C42F-6DDD-079B-C4B6-24D2DF274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40C650-C8D3-0F4F-80A7-6867A33D12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642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Escala de tiempo&#10;&#10;Descripción generada automáticamente">
            <a:extLst>
              <a:ext uri="{FF2B5EF4-FFF2-40B4-BE49-F238E27FC236}">
                <a16:creationId xmlns:a16="http://schemas.microsoft.com/office/drawing/2014/main" id="{607202AD-883B-2AD6-D68B-BD1AD17EEA5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091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88DB8291-D026-64BD-5C0D-769B8BF98E1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93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3144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BEDD45-61DA-BBCB-8908-FB22A92949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solidFill>
                  <a:srgbClr val="557FA2"/>
                </a:solidFill>
                <a:latin typeface="Gotham Medium" panose="02000604030000020004" pitchFamily="2" charset="0"/>
              </a:rPr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5E7A43-05DB-505D-8835-2F63BDFE6B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>
                <a:solidFill>
                  <a:srgbClr val="6788B1"/>
                </a:solidFill>
              </a:rPr>
              <a:t>Título</a:t>
            </a:r>
          </a:p>
        </p:txBody>
      </p:sp>
    </p:spTree>
    <p:extLst>
      <p:ext uri="{BB962C8B-B14F-4D97-AF65-F5344CB8AC3E}">
        <p14:creationId xmlns:p14="http://schemas.microsoft.com/office/powerpoint/2010/main" val="3575796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84dae5-6e9f-484b-911b-b3edb3bcf73a">
      <Terms xmlns="http://schemas.microsoft.com/office/infopath/2007/PartnerControls"/>
    </lcf76f155ced4ddcb4097134ff3c332f>
    <TaxCatchAll xmlns="5368a304-d57d-4ed9-a32c-01224511863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E59CF3B52871E43A98F2C0EA124E916" ma:contentTypeVersion="16" ma:contentTypeDescription="Crear nuevo documento." ma:contentTypeScope="" ma:versionID="3531323287a68ef67cca033f044fc297">
  <xsd:schema xmlns:xsd="http://www.w3.org/2001/XMLSchema" xmlns:xs="http://www.w3.org/2001/XMLSchema" xmlns:p="http://schemas.microsoft.com/office/2006/metadata/properties" xmlns:ns2="0b84dae5-6e9f-484b-911b-b3edb3bcf73a" xmlns:ns3="5368a304-d57d-4ed9-a32c-012245118636" targetNamespace="http://schemas.microsoft.com/office/2006/metadata/properties" ma:root="true" ma:fieldsID="b7fa1b962bc27bed30d575ecf98a86da" ns2:_="" ns3:_="">
    <xsd:import namespace="0b84dae5-6e9f-484b-911b-b3edb3bcf73a"/>
    <xsd:import namespace="5368a304-d57d-4ed9-a32c-0122451186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84dae5-6e9f-484b-911b-b3edb3bcf7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92d9e965-4325-4025-902e-c30c63b079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68a304-d57d-4ed9-a32c-01224511863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02c9d98-b964-4149-8bf1-5cf1614f84f2}" ma:internalName="TaxCatchAll" ma:showField="CatchAllData" ma:web="5368a304-d57d-4ed9-a32c-0122451186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F6FE29-3DED-4A51-9F62-B7FD889D71B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0BD164-6D62-457B-93C6-E9F4FB7376E0}">
  <ds:schemaRefs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0b84dae5-6e9f-484b-911b-b3edb3bcf73a"/>
    <ds:schemaRef ds:uri="http://www.w3.org/XML/1998/namespace"/>
    <ds:schemaRef ds:uri="5368a304-d57d-4ed9-a32c-012245118636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DAC6628-69FF-4B77-BAE8-F902C478BB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84dae5-6e9f-484b-911b-b3edb3bcf73a"/>
    <ds:schemaRef ds:uri="5368a304-d57d-4ed9-a32c-0122451186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Macintosh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Gotham Medium</vt:lpstr>
      <vt:lpstr>Tema de Office</vt:lpstr>
      <vt:lpstr>Diseño personalizado</vt:lpstr>
      <vt:lpstr>Presentación de PowerPoint</vt:lpstr>
      <vt:lpstr>Título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MACARENA GOYTRE RIVERO</dc:creator>
  <cp:lastModifiedBy>MACARENA GOYTRE RIVERO</cp:lastModifiedBy>
  <cp:revision>1</cp:revision>
  <dcterms:created xsi:type="dcterms:W3CDTF">2022-05-31T09:48:03Z</dcterms:created>
  <dcterms:modified xsi:type="dcterms:W3CDTF">2022-06-01T10:25:48Z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0x0101008E59CF3B52871E43A98F2C0EA124E916</vt:lpwstr>
  </property>
  <property fmtid="{D5CDD505-2E9C-101B-9397-08002B2CF9AE}" pid="3" name="MediaServiceImageTags">
    <vt:lpwstr/>
  </property>
</Properties>
</file>